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16" r:id="rId2"/>
    <p:sldId id="29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BABE"/>
    <a:srgbClr val="334A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697"/>
  </p:normalViewPr>
  <p:slideViewPr>
    <p:cSldViewPr snapToGrid="0" snapToObjects="1">
      <p:cViewPr>
        <p:scale>
          <a:sx n="142" d="100"/>
          <a:sy n="142" d="100"/>
        </p:scale>
        <p:origin x="2576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3.xml"/><Relationship Id="rId5" Type="http://schemas.openxmlformats.org/officeDocument/2006/relationships/presProps" Target="presProps.xml"/><Relationship Id="rId10" Type="http://schemas.openxmlformats.org/officeDocument/2006/relationships/customXml" Target="../customXml/item2.xml"/><Relationship Id="rId4" Type="http://schemas.openxmlformats.org/officeDocument/2006/relationships/notesMaster" Target="notesMasters/notesMaster1.xml"/><Relationship Id="rId9" Type="http://schemas.openxmlformats.org/officeDocument/2006/relationships/customXml" Target="../customXml/item1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50302-4E33-1749-94F3-1E882934BD2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1E539D-58C6-9C4F-8246-F4215BAAB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216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395B8-047A-CF44-9197-C6BF79744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FF51F-27C3-A141-A1E3-14DA64E07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AEC00-F853-B344-AA2D-8728D08E0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2BF4C-A2C4-8541-BAF8-EF158EC53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A5BFC-0E11-9444-AE33-DEBCB70FA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3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E8C66-5475-244D-B335-F495073BC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1675E6-EFF1-8A49-98AC-AEE032192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F6D19-0427-A946-B57C-6F9B70469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D9330-0AB4-0B4F-93B2-0538BD376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9262E-24B7-9343-9464-26DC2BE28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99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480D1A-5697-6041-AFF6-7E3CA2F334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2A2D4-4C04-D143-80FE-33262CFD2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35C55-55DF-D445-8C7A-84CB35AB8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93F6E-1A05-1441-ACAF-25C87DC74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A50BA-11EE-7547-A03B-1AB0F733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61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27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AED3E-241D-8142-9D55-5C6CAF5D7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DFD0D-FF9A-4F46-A592-B096A4977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04A91-17C0-FB48-AE50-23DD7848F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049F7-5820-2D49-B32B-441FD14E1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41903-AEDE-E948-9167-BB43F96AE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721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50043-C2B1-CD49-B9F2-682238B16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41A8A-8E7D-7E47-ABEE-3B36EE06A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065F8-38A6-944D-861A-CA90369B4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D41E2-C7CE-0F41-94D3-412B65E23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33E7D-D0F8-E045-98B4-14C4A1D82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17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D7981-675D-FE41-A8DF-8320F493B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74496-997A-EE47-BA8F-AEE4ADB7E0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974CA-AFDA-D645-8234-AC2892EC2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E19CA-180F-384A-901B-4AA936813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8297DE-FC8D-5A49-B27E-B3D397376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0892D2-603B-0340-B9AE-7479941DD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21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F8074-F6BE-7E46-9FBE-A38F5D112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6333E1-1102-7F45-92DC-D5978C3D1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3E1F0-96A0-D547-B2F0-368EF09AA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872B4A-9B4D-A441-824E-31E0E23AA8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90FC57-9D63-6E44-A9C0-BD800295FB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107610-3048-794D-A48F-EC564EE80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2A870B-3445-CE46-B890-7985E12AB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BF45B1-088D-9C43-B908-AA4BC1C26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49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E1B9-7882-C346-A50A-43341D30B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8E11F9-3760-A44E-967F-60265A982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13959-89D7-D94C-B326-F5EE1D2CB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05B762-B6B9-4448-B827-EE33B6B20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79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D47144-6D38-3C48-A596-B39106463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D558E5-D559-C541-BBC3-61ADC7FD5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6E7E4-8371-944C-BE46-3C8072EC4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6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AEA1-AA63-2E47-B6E4-4F67D2DF4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25460-CC70-A44C-934A-BAA48189C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64EF5-EB00-D340-9982-E5CDDAF5C2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FB766D-DF93-7B4F-93AF-B8BA28C94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BFD3B1-9522-3941-A37B-C5832ED5D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D1B0C-0ED1-6D43-B7E6-BD9F0E55F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3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2CF05-C306-EA47-AC06-6014D97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ACA640-680D-5F4E-8621-20A428C164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D2F27-E256-AA48-A5BF-9306EF7977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3BB2E-5000-FC4F-BBDB-698AF2BFA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3F07B-803B-8145-B429-F880C060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FF835-59E0-8847-A7EC-AEEA8BC34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73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ECC1A2-0075-5046-8A37-961937E0B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E97D2-5196-3847-9BD1-48F02BE5C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7B4AF-8A55-D748-A0C9-CF1F6D58F6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32577-B87B-1749-8E51-7397CBAE0FD8}" type="datetimeFigureOut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762B0-D0AD-FB4D-BC22-94FE3F456C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0AC3A-8CEF-4041-8FCC-1A483DFAC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70474-3542-0249-AE56-9FBD088BD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28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334A5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Montserrat Light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3AFB66F-88B4-8145-9623-AAB418A8B218}"/>
              </a:ext>
            </a:extLst>
          </p:cNvPr>
          <p:cNvGrpSpPr/>
          <p:nvPr/>
        </p:nvGrpSpPr>
        <p:grpSpPr>
          <a:xfrm>
            <a:off x="1602420" y="2047150"/>
            <a:ext cx="8987160" cy="2172011"/>
            <a:chOff x="1518613" y="2246952"/>
            <a:chExt cx="8987160" cy="2172011"/>
          </a:xfrm>
        </p:grpSpPr>
        <p:sp>
          <p:nvSpPr>
            <p:cNvPr id="25" name="TextBox 24"/>
            <p:cNvSpPr txBox="1"/>
            <p:nvPr/>
          </p:nvSpPr>
          <p:spPr>
            <a:xfrm>
              <a:off x="1540798" y="3099446"/>
              <a:ext cx="232627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b="1" spc="300" dirty="0">
                  <a:solidFill>
                    <a:schemeClr val="bg1"/>
                  </a:solidFill>
                  <a:latin typeface="Avenir Next" panose="020B0503020202020204" pitchFamily="34" charset="0"/>
                  <a:ea typeface="Montserrat" charset="0"/>
                  <a:cs typeface="Montserrat" charset="0"/>
                </a:rPr>
                <a:t>1229</a:t>
              </a:r>
            </a:p>
          </p:txBody>
        </p:sp>
        <p:sp>
          <p:nvSpPr>
            <p:cNvPr id="26" name="Shape 2587"/>
            <p:cNvSpPr>
              <a:spLocks noChangeAspect="1"/>
            </p:cNvSpPr>
            <p:nvPr/>
          </p:nvSpPr>
          <p:spPr>
            <a:xfrm>
              <a:off x="2429618" y="2246952"/>
              <a:ext cx="548639" cy="5486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81" y="19846"/>
                  </a:moveTo>
                  <a:lnTo>
                    <a:pt x="9413" y="12882"/>
                  </a:lnTo>
                  <a:lnTo>
                    <a:pt x="19655" y="2640"/>
                  </a:lnTo>
                  <a:cubicBezTo>
                    <a:pt x="19655" y="2640"/>
                    <a:pt x="12281" y="19846"/>
                    <a:pt x="12281" y="19846"/>
                  </a:cubicBezTo>
                  <a:close/>
                  <a:moveTo>
                    <a:pt x="1755" y="9320"/>
                  </a:moveTo>
                  <a:lnTo>
                    <a:pt x="18960" y="1945"/>
                  </a:lnTo>
                  <a:lnTo>
                    <a:pt x="8719" y="12187"/>
                  </a:lnTo>
                  <a:cubicBezTo>
                    <a:pt x="8719" y="12187"/>
                    <a:pt x="1755" y="9320"/>
                    <a:pt x="1755" y="9320"/>
                  </a:cubicBezTo>
                  <a:close/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1034" y="0"/>
                    <a:pt x="20964" y="20"/>
                    <a:pt x="20900" y="52"/>
                  </a:cubicBezTo>
                  <a:lnTo>
                    <a:pt x="20898" y="48"/>
                  </a:lnTo>
                  <a:lnTo>
                    <a:pt x="302" y="8875"/>
                  </a:lnTo>
                  <a:cubicBezTo>
                    <a:pt x="301" y="8875"/>
                    <a:pt x="299" y="8876"/>
                    <a:pt x="297" y="8877"/>
                  </a:cubicBezTo>
                  <a:lnTo>
                    <a:pt x="280" y="8885"/>
                  </a:lnTo>
                  <a:lnTo>
                    <a:pt x="281" y="8887"/>
                  </a:lnTo>
                  <a:cubicBezTo>
                    <a:pt x="116" y="8967"/>
                    <a:pt x="0" y="9132"/>
                    <a:pt x="0" y="9327"/>
                  </a:cubicBezTo>
                  <a:cubicBezTo>
                    <a:pt x="0" y="9550"/>
                    <a:pt x="151" y="9731"/>
                    <a:pt x="355" y="9791"/>
                  </a:cubicBezTo>
                  <a:lnTo>
                    <a:pt x="353" y="9799"/>
                  </a:lnTo>
                  <a:lnTo>
                    <a:pt x="8462" y="13138"/>
                  </a:lnTo>
                  <a:lnTo>
                    <a:pt x="11801" y="21248"/>
                  </a:lnTo>
                  <a:lnTo>
                    <a:pt x="11809" y="21245"/>
                  </a:lnTo>
                  <a:cubicBezTo>
                    <a:pt x="11869" y="21449"/>
                    <a:pt x="12050" y="21600"/>
                    <a:pt x="12273" y="21600"/>
                  </a:cubicBezTo>
                  <a:cubicBezTo>
                    <a:pt x="12468" y="21600"/>
                    <a:pt x="12634" y="21484"/>
                    <a:pt x="12713" y="21319"/>
                  </a:cubicBezTo>
                  <a:lnTo>
                    <a:pt x="12716" y="21320"/>
                  </a:lnTo>
                  <a:lnTo>
                    <a:pt x="12723" y="21303"/>
                  </a:lnTo>
                  <a:cubicBezTo>
                    <a:pt x="12724" y="21301"/>
                    <a:pt x="12725" y="21300"/>
                    <a:pt x="12725" y="21298"/>
                  </a:cubicBezTo>
                  <a:lnTo>
                    <a:pt x="21553" y="702"/>
                  </a:lnTo>
                  <a:lnTo>
                    <a:pt x="21547" y="699"/>
                  </a:lnTo>
                  <a:cubicBezTo>
                    <a:pt x="21578" y="636"/>
                    <a:pt x="21600" y="567"/>
                    <a:pt x="21600" y="491"/>
                  </a:cubicBezTo>
                  <a:moveTo>
                    <a:pt x="7855" y="16200"/>
                  </a:moveTo>
                  <a:cubicBezTo>
                    <a:pt x="7719" y="16200"/>
                    <a:pt x="7596" y="16255"/>
                    <a:pt x="7507" y="16344"/>
                  </a:cubicBezTo>
                  <a:lnTo>
                    <a:pt x="6035" y="17817"/>
                  </a:lnTo>
                  <a:cubicBezTo>
                    <a:pt x="5946" y="17905"/>
                    <a:pt x="5891" y="18029"/>
                    <a:pt x="5891" y="18164"/>
                  </a:cubicBezTo>
                  <a:cubicBezTo>
                    <a:pt x="5891" y="18435"/>
                    <a:pt x="6111" y="18655"/>
                    <a:pt x="6382" y="18655"/>
                  </a:cubicBezTo>
                  <a:cubicBezTo>
                    <a:pt x="6517" y="18655"/>
                    <a:pt x="6640" y="18600"/>
                    <a:pt x="6729" y="18511"/>
                  </a:cubicBezTo>
                  <a:lnTo>
                    <a:pt x="8202" y="17038"/>
                  </a:lnTo>
                  <a:cubicBezTo>
                    <a:pt x="8291" y="16950"/>
                    <a:pt x="8345" y="16827"/>
                    <a:pt x="8345" y="16691"/>
                  </a:cubicBezTo>
                  <a:cubicBezTo>
                    <a:pt x="8345" y="16420"/>
                    <a:pt x="8126" y="16200"/>
                    <a:pt x="7855" y="16200"/>
                  </a:cubicBezTo>
                  <a:moveTo>
                    <a:pt x="7855" y="14237"/>
                  </a:moveTo>
                  <a:cubicBezTo>
                    <a:pt x="7855" y="13966"/>
                    <a:pt x="7635" y="13745"/>
                    <a:pt x="7364" y="13745"/>
                  </a:cubicBezTo>
                  <a:cubicBezTo>
                    <a:pt x="7228" y="13745"/>
                    <a:pt x="7105" y="13801"/>
                    <a:pt x="7017" y="13889"/>
                  </a:cubicBezTo>
                  <a:lnTo>
                    <a:pt x="2107" y="18798"/>
                  </a:lnTo>
                  <a:cubicBezTo>
                    <a:pt x="2019" y="18888"/>
                    <a:pt x="1964" y="19011"/>
                    <a:pt x="1964" y="19145"/>
                  </a:cubicBezTo>
                  <a:cubicBezTo>
                    <a:pt x="1964" y="19417"/>
                    <a:pt x="2184" y="19636"/>
                    <a:pt x="2455" y="19636"/>
                  </a:cubicBezTo>
                  <a:cubicBezTo>
                    <a:pt x="2590" y="19636"/>
                    <a:pt x="2713" y="19582"/>
                    <a:pt x="2802" y="19493"/>
                  </a:cubicBezTo>
                  <a:lnTo>
                    <a:pt x="7711" y="14583"/>
                  </a:lnTo>
                  <a:cubicBezTo>
                    <a:pt x="7800" y="14495"/>
                    <a:pt x="7855" y="14372"/>
                    <a:pt x="7855" y="14237"/>
                  </a:cubicBezTo>
                  <a:moveTo>
                    <a:pt x="4765" y="14583"/>
                  </a:moveTo>
                  <a:lnTo>
                    <a:pt x="5256" y="14093"/>
                  </a:lnTo>
                  <a:cubicBezTo>
                    <a:pt x="5345" y="14004"/>
                    <a:pt x="5400" y="13881"/>
                    <a:pt x="5400" y="13745"/>
                  </a:cubicBezTo>
                  <a:cubicBezTo>
                    <a:pt x="5400" y="13475"/>
                    <a:pt x="5180" y="13255"/>
                    <a:pt x="4909" y="13255"/>
                  </a:cubicBezTo>
                  <a:cubicBezTo>
                    <a:pt x="4774" y="13255"/>
                    <a:pt x="4651" y="13310"/>
                    <a:pt x="4562" y="13398"/>
                  </a:cubicBezTo>
                  <a:lnTo>
                    <a:pt x="4071" y="13889"/>
                  </a:lnTo>
                  <a:cubicBezTo>
                    <a:pt x="3982" y="13979"/>
                    <a:pt x="3927" y="14101"/>
                    <a:pt x="3927" y="14237"/>
                  </a:cubicBezTo>
                  <a:cubicBezTo>
                    <a:pt x="3927" y="14507"/>
                    <a:pt x="4147" y="14727"/>
                    <a:pt x="4418" y="14727"/>
                  </a:cubicBezTo>
                  <a:cubicBezTo>
                    <a:pt x="4554" y="14727"/>
                    <a:pt x="4676" y="14673"/>
                    <a:pt x="4765" y="1458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rgbClr val="0E0E0E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18613" y="4080409"/>
              <a:ext cx="23706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spc="100" dirty="0">
                  <a:solidFill>
                    <a:schemeClr val="bg1"/>
                  </a:solidFill>
                  <a:latin typeface="Segoe UI Semibold" panose="020B0502040204020203" pitchFamily="34" charset="0"/>
                  <a:ea typeface="Montserrat" charset="0"/>
                  <a:cs typeface="Segoe UI Semibold" panose="020B0502040204020203" pitchFamily="34" charset="0"/>
                </a:rPr>
                <a:t>AUTOMATED EMAILS</a:t>
              </a:r>
              <a:endParaRPr lang="en-US" sz="2400" b="1" spc="100" dirty="0">
                <a:solidFill>
                  <a:schemeClr val="bg1"/>
                </a:solidFill>
                <a:latin typeface="Segoe UI Semibold" panose="020B0502040204020203" pitchFamily="34" charset="0"/>
                <a:ea typeface="Montserrat" charset="0"/>
                <a:cs typeface="Segoe UI Semibold" panose="020B0502040204020203" pitchFamily="34" charset="0"/>
              </a:endParaRPr>
            </a:p>
          </p:txBody>
        </p:sp>
        <p:sp>
          <p:nvSpPr>
            <p:cNvPr id="27" name="Shape 2588"/>
            <p:cNvSpPr>
              <a:spLocks noChangeAspect="1"/>
            </p:cNvSpPr>
            <p:nvPr/>
          </p:nvSpPr>
          <p:spPr>
            <a:xfrm>
              <a:off x="5842145" y="2246952"/>
              <a:ext cx="603480" cy="5486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82" y="12420"/>
                  </a:moveTo>
                  <a:cubicBezTo>
                    <a:pt x="16368" y="12420"/>
                    <a:pt x="15709" y="11694"/>
                    <a:pt x="15709" y="10800"/>
                  </a:cubicBezTo>
                  <a:cubicBezTo>
                    <a:pt x="15709" y="9906"/>
                    <a:pt x="16368" y="9180"/>
                    <a:pt x="17182" y="9180"/>
                  </a:cubicBezTo>
                  <a:cubicBezTo>
                    <a:pt x="17995" y="9180"/>
                    <a:pt x="18655" y="9906"/>
                    <a:pt x="18655" y="10800"/>
                  </a:cubicBezTo>
                  <a:cubicBezTo>
                    <a:pt x="18655" y="11694"/>
                    <a:pt x="17995" y="12420"/>
                    <a:pt x="17182" y="12420"/>
                  </a:cubicBezTo>
                  <a:moveTo>
                    <a:pt x="21109" y="10260"/>
                  </a:moveTo>
                  <a:lnTo>
                    <a:pt x="19587" y="10260"/>
                  </a:lnTo>
                  <a:cubicBezTo>
                    <a:pt x="19360" y="9028"/>
                    <a:pt x="18369" y="8100"/>
                    <a:pt x="17182" y="8100"/>
                  </a:cubicBezTo>
                  <a:cubicBezTo>
                    <a:pt x="15994" y="8100"/>
                    <a:pt x="15004" y="9028"/>
                    <a:pt x="14777" y="10260"/>
                  </a:cubicBezTo>
                  <a:lnTo>
                    <a:pt x="491" y="10260"/>
                  </a:lnTo>
                  <a:cubicBezTo>
                    <a:pt x="220" y="10260"/>
                    <a:pt x="0" y="10502"/>
                    <a:pt x="0" y="10800"/>
                  </a:cubicBezTo>
                  <a:cubicBezTo>
                    <a:pt x="0" y="11098"/>
                    <a:pt x="220" y="11340"/>
                    <a:pt x="491" y="11340"/>
                  </a:cubicBezTo>
                  <a:lnTo>
                    <a:pt x="14777" y="11340"/>
                  </a:lnTo>
                  <a:cubicBezTo>
                    <a:pt x="15004" y="12572"/>
                    <a:pt x="15994" y="13500"/>
                    <a:pt x="17182" y="13500"/>
                  </a:cubicBezTo>
                  <a:cubicBezTo>
                    <a:pt x="18369" y="13500"/>
                    <a:pt x="19360" y="12572"/>
                    <a:pt x="19587" y="11340"/>
                  </a:cubicBezTo>
                  <a:lnTo>
                    <a:pt x="21109" y="11340"/>
                  </a:lnTo>
                  <a:cubicBezTo>
                    <a:pt x="21380" y="11340"/>
                    <a:pt x="21600" y="11098"/>
                    <a:pt x="21600" y="10800"/>
                  </a:cubicBezTo>
                  <a:cubicBezTo>
                    <a:pt x="21600" y="10502"/>
                    <a:pt x="21380" y="10260"/>
                    <a:pt x="21109" y="10260"/>
                  </a:cubicBezTo>
                  <a:moveTo>
                    <a:pt x="5400" y="1080"/>
                  </a:moveTo>
                  <a:cubicBezTo>
                    <a:pt x="6214" y="1080"/>
                    <a:pt x="6873" y="1806"/>
                    <a:pt x="6873" y="2700"/>
                  </a:cubicBezTo>
                  <a:cubicBezTo>
                    <a:pt x="6873" y="3595"/>
                    <a:pt x="6214" y="4320"/>
                    <a:pt x="5400" y="4320"/>
                  </a:cubicBezTo>
                  <a:cubicBezTo>
                    <a:pt x="4586" y="4320"/>
                    <a:pt x="3927" y="3595"/>
                    <a:pt x="3927" y="2700"/>
                  </a:cubicBezTo>
                  <a:cubicBezTo>
                    <a:pt x="3927" y="1806"/>
                    <a:pt x="4586" y="1080"/>
                    <a:pt x="5400" y="1080"/>
                  </a:cubicBezTo>
                  <a:moveTo>
                    <a:pt x="491" y="3240"/>
                  </a:moveTo>
                  <a:lnTo>
                    <a:pt x="2995" y="3240"/>
                  </a:lnTo>
                  <a:cubicBezTo>
                    <a:pt x="3222" y="4472"/>
                    <a:pt x="4213" y="5400"/>
                    <a:pt x="5400" y="5400"/>
                  </a:cubicBezTo>
                  <a:cubicBezTo>
                    <a:pt x="6587" y="5400"/>
                    <a:pt x="7578" y="4472"/>
                    <a:pt x="7805" y="3240"/>
                  </a:cubicBezTo>
                  <a:lnTo>
                    <a:pt x="21109" y="3240"/>
                  </a:lnTo>
                  <a:cubicBezTo>
                    <a:pt x="21380" y="3240"/>
                    <a:pt x="21600" y="2999"/>
                    <a:pt x="21600" y="2700"/>
                  </a:cubicBezTo>
                  <a:cubicBezTo>
                    <a:pt x="21600" y="2402"/>
                    <a:pt x="21380" y="2160"/>
                    <a:pt x="21109" y="2160"/>
                  </a:cubicBezTo>
                  <a:lnTo>
                    <a:pt x="7805" y="2160"/>
                  </a:lnTo>
                  <a:cubicBezTo>
                    <a:pt x="7578" y="928"/>
                    <a:pt x="6587" y="0"/>
                    <a:pt x="5400" y="0"/>
                  </a:cubicBezTo>
                  <a:cubicBezTo>
                    <a:pt x="4213" y="0"/>
                    <a:pt x="3222" y="928"/>
                    <a:pt x="2995" y="2160"/>
                  </a:cubicBezTo>
                  <a:lnTo>
                    <a:pt x="491" y="2160"/>
                  </a:lnTo>
                  <a:cubicBezTo>
                    <a:pt x="220" y="2160"/>
                    <a:pt x="0" y="2402"/>
                    <a:pt x="0" y="2700"/>
                  </a:cubicBezTo>
                  <a:cubicBezTo>
                    <a:pt x="0" y="2999"/>
                    <a:pt x="220" y="3240"/>
                    <a:pt x="491" y="3240"/>
                  </a:cubicBezTo>
                  <a:moveTo>
                    <a:pt x="9327" y="20519"/>
                  </a:moveTo>
                  <a:cubicBezTo>
                    <a:pt x="8514" y="20519"/>
                    <a:pt x="7855" y="19794"/>
                    <a:pt x="7855" y="18899"/>
                  </a:cubicBezTo>
                  <a:cubicBezTo>
                    <a:pt x="7855" y="18005"/>
                    <a:pt x="8514" y="17279"/>
                    <a:pt x="9327" y="17279"/>
                  </a:cubicBezTo>
                  <a:cubicBezTo>
                    <a:pt x="10141" y="17279"/>
                    <a:pt x="10800" y="18005"/>
                    <a:pt x="10800" y="18899"/>
                  </a:cubicBezTo>
                  <a:cubicBezTo>
                    <a:pt x="10800" y="19794"/>
                    <a:pt x="10141" y="20519"/>
                    <a:pt x="9327" y="20519"/>
                  </a:cubicBezTo>
                  <a:moveTo>
                    <a:pt x="21109" y="18359"/>
                  </a:moveTo>
                  <a:lnTo>
                    <a:pt x="11732" y="18359"/>
                  </a:lnTo>
                  <a:cubicBezTo>
                    <a:pt x="11505" y="17127"/>
                    <a:pt x="10515" y="16199"/>
                    <a:pt x="9327" y="16199"/>
                  </a:cubicBezTo>
                  <a:cubicBezTo>
                    <a:pt x="8140" y="16199"/>
                    <a:pt x="7150" y="17127"/>
                    <a:pt x="6922" y="18359"/>
                  </a:cubicBezTo>
                  <a:lnTo>
                    <a:pt x="491" y="18359"/>
                  </a:lnTo>
                  <a:cubicBezTo>
                    <a:pt x="220" y="18359"/>
                    <a:pt x="0" y="18601"/>
                    <a:pt x="0" y="18899"/>
                  </a:cubicBezTo>
                  <a:cubicBezTo>
                    <a:pt x="0" y="19198"/>
                    <a:pt x="220" y="19439"/>
                    <a:pt x="491" y="19439"/>
                  </a:cubicBezTo>
                  <a:lnTo>
                    <a:pt x="6922" y="19439"/>
                  </a:lnTo>
                  <a:cubicBezTo>
                    <a:pt x="7150" y="20672"/>
                    <a:pt x="8140" y="21600"/>
                    <a:pt x="9327" y="21600"/>
                  </a:cubicBezTo>
                  <a:cubicBezTo>
                    <a:pt x="10515" y="21600"/>
                    <a:pt x="11505" y="20672"/>
                    <a:pt x="11732" y="19439"/>
                  </a:cubicBezTo>
                  <a:lnTo>
                    <a:pt x="21109" y="19439"/>
                  </a:lnTo>
                  <a:cubicBezTo>
                    <a:pt x="21380" y="19439"/>
                    <a:pt x="21600" y="19198"/>
                    <a:pt x="21600" y="18899"/>
                  </a:cubicBezTo>
                  <a:cubicBezTo>
                    <a:pt x="21600" y="18601"/>
                    <a:pt x="21380" y="18359"/>
                    <a:pt x="21109" y="18359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rgbClr val="0E0E0E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248448" y="3099446"/>
              <a:ext cx="179087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b="1" spc="300" dirty="0">
                  <a:solidFill>
                    <a:schemeClr val="bg1"/>
                  </a:solidFill>
                  <a:latin typeface="Avenir Next" panose="020B0503020202020204" pitchFamily="34" charset="0"/>
                  <a:ea typeface="Montserrat" charset="0"/>
                  <a:cs typeface="Montserrat" charset="0"/>
                </a:rPr>
                <a:t>575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918935" y="4080409"/>
              <a:ext cx="24499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spc="100" dirty="0">
                  <a:solidFill>
                    <a:schemeClr val="bg1"/>
                  </a:solidFill>
                  <a:latin typeface="Segoe UI Semibold" panose="020B0502040204020203" pitchFamily="34" charset="0"/>
                  <a:ea typeface="Montserrat" charset="0"/>
                  <a:cs typeface="Segoe UI Semibold" panose="020B0502040204020203" pitchFamily="34" charset="0"/>
                </a:rPr>
                <a:t>NEW SUBSCRIPTIONS</a:t>
              </a:r>
              <a:endParaRPr lang="en-US" sz="2400" b="1" spc="100" dirty="0">
                <a:solidFill>
                  <a:schemeClr val="bg1"/>
                </a:solidFill>
                <a:latin typeface="Segoe UI Semibold" panose="020B0502040204020203" pitchFamily="34" charset="0"/>
                <a:ea typeface="Montserrat" charset="0"/>
                <a:cs typeface="Segoe UI Semibold" panose="020B0502040204020203" pitchFamily="34" charset="0"/>
              </a:endParaRPr>
            </a:p>
          </p:txBody>
        </p:sp>
        <p:sp>
          <p:nvSpPr>
            <p:cNvPr id="28" name="Shape 2619"/>
            <p:cNvSpPr>
              <a:spLocks noChangeAspect="1"/>
            </p:cNvSpPr>
            <p:nvPr/>
          </p:nvSpPr>
          <p:spPr>
            <a:xfrm>
              <a:off x="9278435" y="2246952"/>
              <a:ext cx="548643" cy="5486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3" extrusionOk="0">
                  <a:moveTo>
                    <a:pt x="12364" y="11941"/>
                  </a:moveTo>
                  <a:lnTo>
                    <a:pt x="13062" y="14033"/>
                  </a:lnTo>
                  <a:lnTo>
                    <a:pt x="11365" y="12790"/>
                  </a:lnTo>
                  <a:lnTo>
                    <a:pt x="10785" y="12365"/>
                  </a:lnTo>
                  <a:lnTo>
                    <a:pt x="10205" y="12790"/>
                  </a:lnTo>
                  <a:lnTo>
                    <a:pt x="8508" y="14033"/>
                  </a:lnTo>
                  <a:lnTo>
                    <a:pt x="9206" y="11941"/>
                  </a:lnTo>
                  <a:lnTo>
                    <a:pt x="9426" y="11282"/>
                  </a:lnTo>
                  <a:lnTo>
                    <a:pt x="8877" y="10856"/>
                  </a:lnTo>
                  <a:lnTo>
                    <a:pt x="7511" y="9794"/>
                  </a:lnTo>
                  <a:lnTo>
                    <a:pt x="9790" y="9794"/>
                  </a:lnTo>
                  <a:lnTo>
                    <a:pt x="10030" y="9160"/>
                  </a:lnTo>
                  <a:lnTo>
                    <a:pt x="10785" y="7162"/>
                  </a:lnTo>
                  <a:lnTo>
                    <a:pt x="11540" y="9160"/>
                  </a:lnTo>
                  <a:lnTo>
                    <a:pt x="11779" y="9794"/>
                  </a:lnTo>
                  <a:lnTo>
                    <a:pt x="14059" y="9794"/>
                  </a:lnTo>
                  <a:lnTo>
                    <a:pt x="12692" y="10856"/>
                  </a:lnTo>
                  <a:lnTo>
                    <a:pt x="12144" y="11282"/>
                  </a:lnTo>
                  <a:cubicBezTo>
                    <a:pt x="12144" y="11282"/>
                    <a:pt x="12364" y="11941"/>
                    <a:pt x="12364" y="11941"/>
                  </a:cubicBezTo>
                  <a:close/>
                  <a:moveTo>
                    <a:pt x="12458" y="8813"/>
                  </a:moveTo>
                  <a:lnTo>
                    <a:pt x="10785" y="4384"/>
                  </a:lnTo>
                  <a:lnTo>
                    <a:pt x="9111" y="8813"/>
                  </a:lnTo>
                  <a:lnTo>
                    <a:pt x="4649" y="8813"/>
                  </a:lnTo>
                  <a:lnTo>
                    <a:pt x="8275" y="11631"/>
                  </a:lnTo>
                  <a:lnTo>
                    <a:pt x="6601" y="16647"/>
                  </a:lnTo>
                  <a:lnTo>
                    <a:pt x="10785" y="13582"/>
                  </a:lnTo>
                  <a:lnTo>
                    <a:pt x="14969" y="16647"/>
                  </a:lnTo>
                  <a:lnTo>
                    <a:pt x="13295" y="11631"/>
                  </a:lnTo>
                  <a:lnTo>
                    <a:pt x="16921" y="8813"/>
                  </a:lnTo>
                  <a:cubicBezTo>
                    <a:pt x="16921" y="8813"/>
                    <a:pt x="12458" y="8813"/>
                    <a:pt x="12458" y="8813"/>
                  </a:cubicBezTo>
                  <a:close/>
                  <a:moveTo>
                    <a:pt x="10800" y="20592"/>
                  </a:moveTo>
                  <a:cubicBezTo>
                    <a:pt x="9796" y="20381"/>
                    <a:pt x="982" y="17399"/>
                    <a:pt x="982" y="12263"/>
                  </a:cubicBezTo>
                  <a:cubicBezTo>
                    <a:pt x="982" y="7469"/>
                    <a:pt x="2322" y="2919"/>
                    <a:pt x="2778" y="1179"/>
                  </a:cubicBezTo>
                  <a:cubicBezTo>
                    <a:pt x="4022" y="1719"/>
                    <a:pt x="7232" y="2943"/>
                    <a:pt x="10800" y="2943"/>
                  </a:cubicBezTo>
                  <a:cubicBezTo>
                    <a:pt x="14368" y="2943"/>
                    <a:pt x="17579" y="1719"/>
                    <a:pt x="18823" y="1179"/>
                  </a:cubicBezTo>
                  <a:cubicBezTo>
                    <a:pt x="19278" y="2918"/>
                    <a:pt x="20618" y="7466"/>
                    <a:pt x="20618" y="12263"/>
                  </a:cubicBezTo>
                  <a:cubicBezTo>
                    <a:pt x="20618" y="17393"/>
                    <a:pt x="11803" y="20381"/>
                    <a:pt x="10800" y="20592"/>
                  </a:cubicBezTo>
                  <a:moveTo>
                    <a:pt x="19618" y="356"/>
                  </a:moveTo>
                  <a:cubicBezTo>
                    <a:pt x="19577" y="216"/>
                    <a:pt x="19477" y="101"/>
                    <a:pt x="19343" y="42"/>
                  </a:cubicBezTo>
                  <a:cubicBezTo>
                    <a:pt x="19210" y="-17"/>
                    <a:pt x="19057" y="-13"/>
                    <a:pt x="18926" y="52"/>
                  </a:cubicBezTo>
                  <a:cubicBezTo>
                    <a:pt x="18888" y="71"/>
                    <a:pt x="15053" y="1962"/>
                    <a:pt x="10800" y="1962"/>
                  </a:cubicBezTo>
                  <a:cubicBezTo>
                    <a:pt x="6556" y="1962"/>
                    <a:pt x="2712" y="71"/>
                    <a:pt x="2674" y="52"/>
                  </a:cubicBezTo>
                  <a:cubicBezTo>
                    <a:pt x="2543" y="-13"/>
                    <a:pt x="2391" y="-17"/>
                    <a:pt x="2257" y="42"/>
                  </a:cubicBezTo>
                  <a:cubicBezTo>
                    <a:pt x="2124" y="101"/>
                    <a:pt x="2023" y="216"/>
                    <a:pt x="1983" y="356"/>
                  </a:cubicBezTo>
                  <a:cubicBezTo>
                    <a:pt x="1963" y="426"/>
                    <a:pt x="0" y="6376"/>
                    <a:pt x="0" y="12263"/>
                  </a:cubicBezTo>
                  <a:cubicBezTo>
                    <a:pt x="0" y="18484"/>
                    <a:pt x="10271" y="21491"/>
                    <a:pt x="10708" y="21575"/>
                  </a:cubicBezTo>
                  <a:cubicBezTo>
                    <a:pt x="10739" y="21580"/>
                    <a:pt x="10770" y="21583"/>
                    <a:pt x="10800" y="21583"/>
                  </a:cubicBezTo>
                  <a:cubicBezTo>
                    <a:pt x="10831" y="21583"/>
                    <a:pt x="10862" y="21580"/>
                    <a:pt x="10892" y="21575"/>
                  </a:cubicBezTo>
                  <a:cubicBezTo>
                    <a:pt x="11329" y="21491"/>
                    <a:pt x="21600" y="18484"/>
                    <a:pt x="21600" y="12263"/>
                  </a:cubicBezTo>
                  <a:cubicBezTo>
                    <a:pt x="21600" y="6376"/>
                    <a:pt x="19637" y="426"/>
                    <a:pt x="19618" y="356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rgbClr val="0E0E0E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921845" y="3099446"/>
              <a:ext cx="1255473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b="1" spc="300" dirty="0">
                  <a:solidFill>
                    <a:schemeClr val="bg1"/>
                  </a:solidFill>
                  <a:latin typeface="Avenir Next" panose="020B0503020202020204" pitchFamily="34" charset="0"/>
                  <a:ea typeface="Montserrat" charset="0"/>
                  <a:cs typeface="Montserrat" charset="0"/>
                </a:rPr>
                <a:t>71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593390" y="4080409"/>
              <a:ext cx="19123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spc="100" dirty="0">
                  <a:solidFill>
                    <a:schemeClr val="bg1"/>
                  </a:solidFill>
                  <a:latin typeface="Segoe UI Semibold" panose="020B0502040204020203" pitchFamily="34" charset="0"/>
                  <a:ea typeface="Montserrat" charset="0"/>
                  <a:cs typeface="Segoe UI Semibold" panose="020B0502040204020203" pitchFamily="34" charset="0"/>
                </a:rPr>
                <a:t>5 STAR REVIEWS</a:t>
              </a:r>
              <a:endParaRPr lang="en-US" sz="2400" b="1" spc="100" dirty="0">
                <a:solidFill>
                  <a:schemeClr val="bg1"/>
                </a:solidFill>
                <a:latin typeface="Segoe UI Semibold" panose="020B0502040204020203" pitchFamily="34" charset="0"/>
                <a:ea typeface="Montserrat" charset="0"/>
                <a:cs typeface="Segoe UI Semibold" panose="020B0502040204020203" pitchFamily="34" charset="0"/>
              </a:endParaRP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C9A07FAE-FEF6-B84D-8BBC-10F15F37C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5895038"/>
            <a:ext cx="3657600" cy="50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682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A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910C73-82B8-AA40-A112-C0B26015B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3176752"/>
            <a:ext cx="3657600" cy="50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140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2F52771CDCEE409FA6DF5FF4E89F6F" ma:contentTypeVersion="5" ma:contentTypeDescription="Create a new document." ma:contentTypeScope="" ma:versionID="998a9511b4fa1b72258f849a7ba9196a">
  <xsd:schema xmlns:xsd="http://www.w3.org/2001/XMLSchema" xmlns:xs="http://www.w3.org/2001/XMLSchema" xmlns:p="http://schemas.microsoft.com/office/2006/metadata/properties" xmlns:ns2="90b4a329-7d35-4b9c-95cc-6cbc5169208f" targetNamespace="http://schemas.microsoft.com/office/2006/metadata/properties" ma:root="true" ma:fieldsID="272a47996fdd99fb0c5d23f2b7fd60aa" ns2:_="">
    <xsd:import namespace="90b4a329-7d35-4b9c-95cc-6cbc516920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b4a329-7d35-4b9c-95cc-6cbc516920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0b4a329-7d35-4b9c-95cc-6cbc5169208f" xsi:nil="true"/>
  </documentManagement>
</p:properties>
</file>

<file path=customXml/itemProps1.xml><?xml version="1.0" encoding="utf-8"?>
<ds:datastoreItem xmlns:ds="http://schemas.openxmlformats.org/officeDocument/2006/customXml" ds:itemID="{BEAFF9E5-FB27-4313-9278-27CF7E021C43}"/>
</file>

<file path=customXml/itemProps2.xml><?xml version="1.0" encoding="utf-8"?>
<ds:datastoreItem xmlns:ds="http://schemas.openxmlformats.org/officeDocument/2006/customXml" ds:itemID="{F9A5ED3A-AC27-47D1-B2CD-BBF9C226D70D}"/>
</file>

<file path=customXml/itemProps3.xml><?xml version="1.0" encoding="utf-8"?>
<ds:datastoreItem xmlns:ds="http://schemas.openxmlformats.org/officeDocument/2006/customXml" ds:itemID="{4522157A-5038-46BC-A5D3-546670523123}"/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10</Words>
  <Application>Microsoft Macintosh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Avenir Next</vt:lpstr>
      <vt:lpstr>Calibri</vt:lpstr>
      <vt:lpstr>Calibri Light</vt:lpstr>
      <vt:lpstr>Gill Sans</vt:lpstr>
      <vt:lpstr>Montserrat</vt:lpstr>
      <vt:lpstr>Montserrat Light</vt:lpstr>
      <vt:lpstr>Segoe UI Semibold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 Swanson (Insight Global, Inc)</dc:creator>
  <cp:lastModifiedBy>Katie Swanson (Insight Global, Inc)</cp:lastModifiedBy>
  <cp:revision>12</cp:revision>
  <dcterms:created xsi:type="dcterms:W3CDTF">2018-08-22T22:07:23Z</dcterms:created>
  <dcterms:modified xsi:type="dcterms:W3CDTF">2018-08-22T23:27:50Z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0x010100D82F52771CDCEE409FA6DF5FF4E89F6F</vt:lpwstr>
  </property>
</Properties>
</file>

<file path=docProps/thumbnail.jpeg>
</file>